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62" r:id="rId4"/>
    <p:sldId id="267" r:id="rId5"/>
    <p:sldId id="257" r:id="rId6"/>
    <p:sldId id="258" r:id="rId7"/>
    <p:sldId id="263" r:id="rId8"/>
    <p:sldId id="270" r:id="rId9"/>
    <p:sldId id="271" r:id="rId10"/>
    <p:sldId id="259" r:id="rId11"/>
    <p:sldId id="260" r:id="rId12"/>
    <p:sldId id="261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64AD4-314F-42EC-830F-3AAB51C0116A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4B5C0-2B2E-4A36-8ABD-190A32986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99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Титульный слайд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45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083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Авторы и история</a:t>
            </a:r>
            <a:r>
              <a:rPr lang="en-US" dirty="0"/>
              <a:t> CLTKFNM RJYNEH B YFCKJBNM LHEU YF LHEUF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100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ячейки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81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740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Описание работы алгоритма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432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Написать технические вещи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11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A5FB6C-8F91-A65C-C4AD-CEEB9A3D6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4AB241-6D5E-068F-F9CE-C5CABCEFE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D2FA85-87B3-5A53-5977-D3DA1006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90AD-8F2D-4730-A41C-7BDE6C41B007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B0894-95AB-C318-ABA3-37BE35BC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3AA413-81F1-EC13-6B6D-C5DD01BE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34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FF06FE-2FCD-8DFC-29C2-33E88451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8CE9A2-641A-EA53-EB13-9373E421D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241FFE-1C6A-43D6-6554-AB680751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C0F6-25E1-49D9-8FC8-BCD176F8A97B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09BD62-BDF2-5FF2-ACDF-7A387D2F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9EA2B-D26A-00B4-CFBD-D589DEE1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22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546E33-26D1-F0F7-30A6-3D6D55CBC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4EECC3-7378-E62E-C0CD-D12AFC97E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23CB0-00A5-5010-0E85-501AAB02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B125-3C7B-4BE2-9D62-4249064D6DF6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E8BE39-F3FD-4FD5-9FAF-9D048DDA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A1B30A-F629-EB55-A6A9-FEC0F105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69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06B10-E9BF-490C-C5CD-09A38463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5444F5-8828-80EE-8D1C-695335154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9AD7DA-F9FA-4A65-9BC6-57D27532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B94C5-27A7-40C8-B628-119B9D478788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B32D4F-C569-E102-533E-11DA3446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8BF5F9-54E6-D2A8-FB9F-4F962F16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93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2A569-5CE6-BEFD-2B00-52378F5A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DDB729-1BE0-4F1B-A128-197F65529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1BC8FD-8FBE-2B0E-E09D-1291D2221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8E74-2C5C-4023-B776-873316ED0D50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9556B4-1E42-F84B-B6BB-3C44AB84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2F9848-B422-6D86-C972-B48B7455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78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2F433-BC2D-8262-E78D-DC414A08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8C0725-A1B7-4B19-68E9-4F4633F97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F897F8-ED14-BAFB-362E-44221ED18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4367E8-BB0B-E92B-3AD4-153E6DF3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39D-05AD-4D7B-8791-CF7D47552992}" type="datetime1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1B7076-50B5-A508-8052-1C17E701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637559-ED73-6099-9777-E67AC855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37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B85D3-DAD8-409E-E902-854ECA28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8CBDDC-EDD2-9275-2BD3-D35078090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5CED47-4A4F-A0BD-54B7-AD89D05F5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2E5D09-3DEC-3118-DB3A-BCDD8699E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7F1F7E3-2E85-1431-44B0-81089A4CE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A35CCF-7289-5181-5981-2A698B929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D945-2671-4617-9FC8-001898038A00}" type="datetime1">
              <a:rPr lang="ru-RU" smtClean="0"/>
              <a:t>21.01.2023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F0467B7-8417-F9C0-AE3E-7AE90E0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534DDB-8E6E-B780-E15D-BEC41FE6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97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E1A0A7-E4C7-B36C-04B8-44C03B5C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FD43C3-0AAE-EC51-99B7-3C43FD3C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1FA3A-2C20-4501-985C-B7F0A060116F}" type="datetime1">
              <a:rPr lang="ru-RU" smtClean="0"/>
              <a:t>21.01.2023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033BF9-F453-0903-9722-259516C7C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6E0A18-DB72-B419-7873-915972C6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76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1DFA3F-C7F2-4329-0C18-DC047182D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7F991-F321-4CDA-B6E5-0F8693E2D0B0}" type="datetime1">
              <a:rPr lang="ru-RU" smtClean="0"/>
              <a:t>21.01.2023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352966-0810-F3A1-E28B-356AD212D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EDAE31-8129-9D83-39D7-6EEA1BCC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00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2393-E54D-352B-95FF-E3C54920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96300-7D52-9FE3-C656-BB6F8FE1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56835E-65D8-7CF0-2507-F8BBC9687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C023EE-E2DB-67E1-8FEC-852CD7A3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D29A-A62D-4B7F-9BD4-01452F929290}" type="datetime1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EA1DB-77D3-1A47-F64D-7A02408C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21CDB6-0C54-A0E3-1212-93289544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75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B113B5-C58A-208D-8D4E-5182D293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2813E5-731F-6C29-4BAE-0FDEEF5B6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41BC7-BB49-1A6B-6986-13D2E2782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229B1E-2A4A-23FE-C2D1-0431D3FE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7DF5-43A9-4DB1-81FB-0F8CC1B4E1BD}" type="datetime1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D1087C-C01F-086A-D225-71A9B88B7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61A2FA-E154-D951-1FFD-AD8B72B5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46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10878-7429-4601-F408-D2D0C6AE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87D087-5D75-5C64-D615-1694FC24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50A5C0-E3D0-1223-C797-E7BA38B5E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74943-615E-425B-8BF6-48A6C02FC86C}" type="datetime1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86745A-7651-441D-2C40-76B68DFB1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03EF42-F1F0-D305-69E6-E4402F331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85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35B5E-7AC0-0E79-7111-18FD58802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6566"/>
            <a:ext cx="9144000" cy="1071373"/>
          </a:xfrm>
        </p:spPr>
        <p:txBody>
          <a:bodyPr>
            <a:normAutofit/>
          </a:bodyPr>
          <a:lstStyle/>
          <a:p>
            <a:r>
              <a:rPr lang="ru-RU" dirty="0"/>
              <a:t>Алгоритм Форчуна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B9C8C2-406B-53B5-A0C4-8A636D369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1385" y="4815296"/>
            <a:ext cx="9144000" cy="1194887"/>
          </a:xfrm>
        </p:spPr>
        <p:txBody>
          <a:bodyPr>
            <a:normAutofit/>
          </a:bodyPr>
          <a:lstStyle/>
          <a:p>
            <a:pPr algn="r"/>
            <a:r>
              <a:rPr lang="ru-RU" sz="2000" dirty="0"/>
              <a:t>Выполнила Быкова Анна Вадимовна</a:t>
            </a:r>
          </a:p>
          <a:p>
            <a:pPr algn="r"/>
            <a:r>
              <a:rPr lang="ru-RU" sz="2000" dirty="0"/>
              <a:t>Б9121-09.03.03ПИКД</a:t>
            </a:r>
          </a:p>
          <a:p>
            <a:pPr algn="r"/>
            <a:r>
              <a:rPr lang="ru-RU" sz="2000" dirty="0"/>
              <a:t>Руководитель доцент ИМКТ Кленин Александр Сергеевич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6C66AF0-2B86-7748-485C-06FD07E85F95}"/>
              </a:ext>
            </a:extLst>
          </p:cNvPr>
          <p:cNvSpPr txBox="1">
            <a:spLocks/>
          </p:cNvSpPr>
          <p:nvPr/>
        </p:nvSpPr>
        <p:spPr>
          <a:xfrm>
            <a:off x="3664741" y="2498824"/>
            <a:ext cx="4862513" cy="435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Алгоритмы и </a:t>
            </a:r>
            <a:r>
              <a:rPr lang="ru-RU" sz="1800" dirty="0"/>
              <a:t>структуры</a:t>
            </a:r>
            <a:r>
              <a:rPr lang="ru-RU" sz="1600" dirty="0"/>
              <a:t> </a:t>
            </a:r>
            <a:r>
              <a:rPr lang="ru-RU" sz="1800" dirty="0"/>
              <a:t>данных</a:t>
            </a:r>
            <a:endParaRPr lang="ru-RU" sz="16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F51F76F-3B44-4F6D-2452-59973BFADC13}"/>
              </a:ext>
            </a:extLst>
          </p:cNvPr>
          <p:cNvSpPr txBox="1">
            <a:spLocks/>
          </p:cNvSpPr>
          <p:nvPr/>
        </p:nvSpPr>
        <p:spPr>
          <a:xfrm>
            <a:off x="3445146" y="932542"/>
            <a:ext cx="5301704" cy="435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Дальневосточный федеральный университет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E6B52-20D0-9168-0BBB-84F5416F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1</a:t>
            </a:fld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50404399-DF63-7EF6-6BC3-44A2ED3BBA6F}"/>
              </a:ext>
            </a:extLst>
          </p:cNvPr>
          <p:cNvSpPr txBox="1">
            <a:spLocks/>
          </p:cNvSpPr>
          <p:nvPr/>
        </p:nvSpPr>
        <p:spPr>
          <a:xfrm>
            <a:off x="5771470" y="6189581"/>
            <a:ext cx="649054" cy="376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800" b="1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24915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65366-A3A3-36D2-76C9-A42E5973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37" y="182894"/>
            <a:ext cx="11258725" cy="1325563"/>
          </a:xfrm>
        </p:spPr>
        <p:txBody>
          <a:bodyPr/>
          <a:lstStyle/>
          <a:p>
            <a:r>
              <a:rPr lang="ru-RU" dirty="0"/>
              <a:t>Применение в архитектуре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E642BB-38D8-4073-011E-ED249A55B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951DE5A-6D34-855D-4078-1939F396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6" y="1819091"/>
            <a:ext cx="5013820" cy="321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D837CBA-1D3D-E440-CDB7-03C416D1D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8851" y="3107714"/>
            <a:ext cx="450517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D677E-E089-CE21-AE0C-FEF930F5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68" y="1312364"/>
            <a:ext cx="5398782" cy="303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73797B-4B62-1C34-9E96-8E0E2249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10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262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7535A-67B9-EDA5-25F6-A488E0451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1346" cy="1325563"/>
          </a:xfrm>
        </p:spPr>
        <p:txBody>
          <a:bodyPr/>
          <a:lstStyle/>
          <a:p>
            <a:r>
              <a:rPr lang="ru-RU" dirty="0"/>
              <a:t>Применение в моделировании изображений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651607-CE51-09A0-87A0-A0F58A723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1310A4-E4B0-EAA7-4C61-E72E3886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27" y="1690688"/>
            <a:ext cx="6596520" cy="42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435BA1-29D2-C7C3-482E-FA810157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2" y="2225271"/>
            <a:ext cx="4023799" cy="30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72527D-41AB-72F7-0578-31539375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11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77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1035-254E-18CA-503B-9584487F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в картографии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225ECE-0ABA-A9D3-BB31-7F120EEF6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9AFB8E-6782-7174-B26E-02881510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9" y="1690688"/>
            <a:ext cx="6189169" cy="34433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E5F2D7-9E64-FC33-4502-5F1AE96B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604" y="3280531"/>
            <a:ext cx="5612196" cy="2955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FF0A3B-57CD-B5D9-1937-86E19FCF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12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104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82B6E-8B09-7FE0-C91A-5B942417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производительности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D6DAD55-5479-DAA9-5F36-FDCE1197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09" y="2125278"/>
            <a:ext cx="5255666" cy="3158991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94B446-B671-86C4-8284-6F4369EF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13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8DA003-AFC9-3467-7C8E-37379545D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6" y="2125277"/>
            <a:ext cx="5255666" cy="31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2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90FE3-D4DD-A9C4-B0F9-3BE169E1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62"/>
            <a:ext cx="10515600" cy="1325563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DD38AD-9DA5-EAA1-71B8-01DBE4BBB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725"/>
            <a:ext cx="10515600" cy="5203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/>
              <a:t>Алгоритм Форчуна:</a:t>
            </a:r>
          </a:p>
          <a:p>
            <a:r>
              <a:rPr lang="ru-RU" sz="2400" dirty="0"/>
              <a:t>изучен по литературным источникам</a:t>
            </a:r>
          </a:p>
          <a:p>
            <a:r>
              <a:rPr lang="ru-RU" sz="2400" dirty="0"/>
              <a:t>изложен в удобной для понимания форме</a:t>
            </a:r>
          </a:p>
          <a:p>
            <a:r>
              <a:rPr lang="ru-RU" sz="2400" dirty="0"/>
              <a:t>реализовано построение диаграммы Вороного по методу Форчуна</a:t>
            </a:r>
          </a:p>
          <a:p>
            <a:r>
              <a:rPr lang="ru-RU" sz="2400" dirty="0"/>
              <a:t>предложена визуализация для получения общего представления</a:t>
            </a:r>
          </a:p>
          <a:p>
            <a:r>
              <a:rPr lang="ru-RU" sz="2400" dirty="0"/>
              <a:t>исследована производительность для разного количества входных данных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000" dirty="0"/>
              <a:t>10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000" dirty="0"/>
              <a:t>100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000" dirty="0"/>
              <a:t>1000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sz="2000" dirty="0"/>
              <a:t>10000</a:t>
            </a:r>
            <a:endParaRPr lang="ru-RU" dirty="0"/>
          </a:p>
          <a:p>
            <a:pPr marL="0" indent="0">
              <a:buNone/>
            </a:pPr>
            <a:br>
              <a:rPr lang="ru-RU" sz="2200" dirty="0"/>
            </a:br>
            <a:endParaRPr lang="ru-RU" sz="2600" dirty="0"/>
          </a:p>
          <a:p>
            <a:pPr marL="0" indent="0">
              <a:buNone/>
            </a:pPr>
            <a:endParaRPr lang="ru-RU" sz="2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3AC22E-2C18-3796-A1B3-99EEA69F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14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28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268E5-8167-BFAE-D3D7-8F71F8C7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E7D011-1D89-B150-D012-4C965DD8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1388"/>
            <a:ext cx="6591300" cy="3332163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/>
              <a:t>Изучить алгоритм Форчуна и описать его в виде научного доклада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/>
              <a:t>Реализовать алгоритм Форчуна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/>
              <a:t>Провести исследование на ***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/>
              <a:t>Результат работы выложить 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DC8C86-614E-54B0-320F-34675648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18" y="1357312"/>
            <a:ext cx="4628120" cy="418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2E3FD2-ACCC-5B8A-AAA3-88D3542E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2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68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03683-1856-6DD6-37DB-D97F772B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62"/>
            <a:ext cx="10515600" cy="1325563"/>
          </a:xfrm>
        </p:spPr>
        <p:txBody>
          <a:bodyPr/>
          <a:lstStyle/>
          <a:p>
            <a:r>
              <a:rPr lang="ru-RU" dirty="0"/>
              <a:t>История создания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2F00FF-4388-AB5B-44C1-91AC1F546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497" y="2929939"/>
            <a:ext cx="3819131" cy="119062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Опубликован Стивеном Форчуном(1985)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ACBDDD-46B4-EF5C-407F-576E75F37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9820" y="6338799"/>
            <a:ext cx="2593980" cy="355163"/>
          </a:xfrm>
        </p:spPr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3</a:t>
            </a:fld>
            <a:endParaRPr lang="ru-RU" sz="1600" dirty="0">
              <a:solidFill>
                <a:schemeClr val="tx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049C52-8FF7-CA5F-8F65-B5F59B95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16" y="1367994"/>
            <a:ext cx="3577469" cy="4691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77800" dist="38100" dir="2700000" sx="102000" sy="102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38A0D2-9122-052C-E27B-902271A7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85" y="1307669"/>
            <a:ext cx="3577469" cy="4691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1000" sy="1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04DA599-CA50-BC65-A217-45BA219F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70" y="1272266"/>
            <a:ext cx="3577469" cy="4691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1000" sy="1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B01DF15-5595-697E-5E28-D9919BCD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55" y="1231332"/>
            <a:ext cx="3577469" cy="4691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1000" sy="1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011EB4C-4377-FFC4-2CDC-B400C6AF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82" y="1207826"/>
            <a:ext cx="3577469" cy="4691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1000" sy="1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5151C00-A0DF-D74B-1510-61C170519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009" y="1164930"/>
            <a:ext cx="3577470" cy="46628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0000" sy="9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569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A19A9-AAC9-FC3A-90E8-B0E155B8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вороного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8EB9F9B-B2D5-7151-AF83-6E517974C6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67525" y="3109109"/>
            <a:ext cx="4876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P={p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1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,p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,...,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p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}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— множество точек на плоскости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8DEC00-CB6C-A176-11BC-9E3EC32B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412"/>
            <a:ext cx="5656777" cy="376872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DDEA8A4-F337-8110-4318-2536A9F7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pPr/>
              <a:t>4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6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006AA-44A2-DFF8-10E5-5274FFF4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 алгоритма Форчуна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AFB80-A7BB-C523-782D-BE4A19319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121579"/>
            <a:ext cx="4211310" cy="13255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Готовая диаграмма Вороного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0692DF-277F-D190-AC16-AB3D58E25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96" y="1690688"/>
            <a:ext cx="5213350" cy="472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268E34-1504-2B2F-3099-AECF01A7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5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6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A2303-60CA-3B5E-18D8-868748A4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Движение заметающей прямой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13611E-7E1F-3EBB-A123-917E028BA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76" y="1690688"/>
            <a:ext cx="5691624" cy="4533329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99B1294-9065-FE0D-D802-0AB0C9CAECCE}"/>
              </a:ext>
            </a:extLst>
          </p:cNvPr>
          <p:cNvSpPr txBox="1">
            <a:spLocks/>
          </p:cNvSpPr>
          <p:nvPr/>
        </p:nvSpPr>
        <p:spPr>
          <a:xfrm>
            <a:off x="7720996" y="3253441"/>
            <a:ext cx="4128083" cy="119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Принцип работы Алгоритма Форчуна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154401-D741-78FB-8125-E9B2FA81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6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1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172F6-2EFF-230E-CD37-E83FB600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работы. Исходные точки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BFE900-A356-B532-BAEA-A1903666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954" y="3301572"/>
            <a:ext cx="3898037" cy="1128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Имеется набор исходных точек – сайтов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1FDBE3-4FFB-53B9-491C-5D111BF0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7</a:t>
            </a:fld>
            <a:endParaRPr lang="ru-RU" sz="1600" dirty="0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835369-493D-3A5D-AE8E-515CFA1C2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14" y="1690688"/>
            <a:ext cx="6053277" cy="45110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465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31149-DFAD-F593-7883-153370E7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парабол, события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53E807-B40E-8587-4895-965C5DF2A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884" y="3313590"/>
            <a:ext cx="3287816" cy="99564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Строятся параболы с фокусом в сайтах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C1EAEE-6477-BB84-4FC1-3760363A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8</a:t>
            </a:fld>
            <a:endParaRPr lang="ru-RU" sz="160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A96FE0-32E7-4E22-395B-C5AA317F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00" y="1690688"/>
            <a:ext cx="6092562" cy="45633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241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317F1-87C7-2C93-9909-4F51C4B8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Ребра диаграммы Вороного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BA3AB9-9452-69D6-5F12-53A20965D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2450" y="3115875"/>
            <a:ext cx="3816658" cy="1620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Пересечения ветвей парабол образуют ребра диаграммы Вороного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DE7E7A-7B31-6CF7-E505-A240BF4E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9</a:t>
            </a:fld>
            <a:endParaRPr lang="ru-RU" sz="1600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0F876E-4E86-5028-E3B3-87E28FAD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333" y="1690688"/>
            <a:ext cx="5967548" cy="4470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56510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206</Words>
  <Application>Microsoft Office PowerPoint</Application>
  <PresentationFormat>Широкоэкранный</PresentationFormat>
  <Paragraphs>69</Paragraphs>
  <Slides>14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Тема Office</vt:lpstr>
      <vt:lpstr>Алгоритм Форчуна</vt:lpstr>
      <vt:lpstr>Постановка задачи</vt:lpstr>
      <vt:lpstr>История создания</vt:lpstr>
      <vt:lpstr>Диаграмма вороного</vt:lpstr>
      <vt:lpstr>Результат работы алгоритма Форчуна</vt:lpstr>
      <vt:lpstr>Движение заметающей прямой </vt:lpstr>
      <vt:lpstr>Описание работы. Исходные точки </vt:lpstr>
      <vt:lpstr>Построение парабол, события</vt:lpstr>
      <vt:lpstr>Ребра диаграммы Вороного</vt:lpstr>
      <vt:lpstr>Применение в архитектуре</vt:lpstr>
      <vt:lpstr>Применение в моделировании изображений</vt:lpstr>
      <vt:lpstr>Применение в картографии</vt:lpstr>
      <vt:lpstr>Исследование производительности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Аня Быкова</dc:creator>
  <cp:lastModifiedBy>Аня Быкова</cp:lastModifiedBy>
  <cp:revision>13</cp:revision>
  <dcterms:created xsi:type="dcterms:W3CDTF">2022-12-12T12:33:24Z</dcterms:created>
  <dcterms:modified xsi:type="dcterms:W3CDTF">2023-01-21T06:39:08Z</dcterms:modified>
</cp:coreProperties>
</file>